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57" r:id="rId3"/>
    <p:sldId id="358" r:id="rId4"/>
    <p:sldId id="362" r:id="rId5"/>
    <p:sldId id="363" r:id="rId6"/>
    <p:sldId id="364" r:id="rId7"/>
    <p:sldId id="365" r:id="rId8"/>
    <p:sldId id="366" r:id="rId9"/>
    <p:sldId id="367" r:id="rId10"/>
    <p:sldId id="361" r:id="rId11"/>
    <p:sldId id="368" r:id="rId12"/>
    <p:sldId id="369" r:id="rId13"/>
    <p:sldId id="370" r:id="rId14"/>
    <p:sldId id="359" r:id="rId15"/>
    <p:sldId id="360" r:id="rId1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C9FFC-4439-41CD-AADF-810D72A90F13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F5D97-E512-406F-ACFD-D5C680EAA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11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6671-ACB3-B488-A66B-DBD708C41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935F6-987E-9D95-8165-BFB2D6149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6DBC9-2376-62EB-A520-7CF39A01A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FE506-57C8-C22B-6FB1-A9301B9A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4B5DA-95B9-57B9-D351-30DFD482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4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B75B-9A8F-AEA0-C2DC-0ED5BF44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445FB-DA82-CEE6-4DB8-7112F3E62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9FF7C-9F96-6A83-18C9-56AEC1B2F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B9874-2F78-B3F1-B25A-F177FD7E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ED044-0D40-CC5D-3C25-410273CA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18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CF0D1-836F-2C61-7F7A-85E88916F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BBDB28-BF14-89E1-C27E-690B28996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4A0A8-D91E-B95B-84C1-D133BFFA7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6A0AA-1452-85CA-05A1-2426AB25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38660-E9CC-17B4-2C39-AB596E84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90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1992-6C4B-AE13-1CB3-DCBC1661C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60F85-587B-A7C5-281F-E9F924246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B4BDC-D53E-62AB-F3DA-69A61D067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B859-CCBC-5F48-4DE1-1BA4CF8F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DAE7-A4CC-63E8-955E-DFD533A8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87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BD277-58F6-309A-DB5D-19CB657C7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2FE89-A75F-74B8-FFF3-A1AB7102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47B71-7B87-0718-3E34-7FDB3CA7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2CBF-4FED-479F-D5A7-4DF8D037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C785-ECF6-3DAF-ABCA-D23019C6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6C58-857F-A495-6465-DA3741B2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AC70-EAB9-275E-B8A6-D579A8C15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89F16-A8C0-446B-6BED-BC59D81B0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0EF08-8BD6-670C-E298-496F792B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A032D-066A-AC69-3AEC-84E5625D6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0B10A-E8A4-91C0-6448-6BAFA6575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62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1219-04E2-DD85-6490-6ACA62C9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870C5-8FB5-2DFB-4C88-7D6A87EC8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EB2E7-A5BC-909A-D015-F7E9AC85D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A3988-CB2F-BDC2-A98D-C501F1C40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16A4E-0D84-B58E-88BE-8D96740A4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B8CF6-FABC-53BC-0A6E-BF7614D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3F780F-3295-2CD0-5D16-76015753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44D23-EE78-0731-8B4C-9A4BF8CC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134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2AEF-5BAE-BE51-0474-69A7159D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0C18DC-B845-7C04-EFC1-A9E0A995C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05356-27E7-3FC7-3375-960D3D92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9494F-1EAA-00BE-674E-9DB4CFAD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73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0388E-AE1D-CC46-4480-46CFC11C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026514-1A77-F381-C586-C8CEE882A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65419-28E3-FA58-A276-151A1BE8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91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2EAA-D618-0B08-9764-0532EBA4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A4F30-7B10-43D4-A6FC-D370EEF2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48066-4FB5-A067-1AB1-4A6463EF8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CC38F-CF90-C03A-C111-C7338389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8B934-AE42-8D44-2182-A439C6B6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873D9-4DFC-7776-7603-FB3ADC09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83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2D06B-869F-6018-947E-0D4DF674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7AD3F-167F-B1E8-49C0-BA58871C2A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BD3B7-F799-30D8-F2F6-EAAF5FFB9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A4FC4-1CC0-AEB2-CF68-83A92F804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1C547-3111-10DC-49C4-3C96FCF9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D4029-AF79-D295-900B-327E9FA6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137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57991-8A9F-66A6-80FE-DD948A4F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42B4A-62B4-EAB1-05F6-F10F02794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A3F69-CB62-2934-B868-4684ACD6B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37901-E6AA-4A67-A527-16E9E02DF07E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63626-647F-43B2-ECB3-DBD461095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601B1-D3F1-B99B-6962-61B3FF586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20BD7-2CB3-4EC4-8BA3-FB063601A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280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7443-E59B-13E7-5C26-9B5655023F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45D0E-D2F6-BD21-BD8D-A97E26761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aravinda krishna</a:t>
            </a:r>
          </a:p>
        </p:txBody>
      </p:sp>
    </p:spTree>
    <p:extLst>
      <p:ext uri="{BB962C8B-B14F-4D97-AF65-F5344CB8AC3E}">
        <p14:creationId xmlns:p14="http://schemas.microsoft.com/office/powerpoint/2010/main" val="4217329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5105">
            <a:extLst>
              <a:ext uri="{FF2B5EF4-FFF2-40B4-BE49-F238E27FC236}">
                <a16:creationId xmlns:a16="http://schemas.microsoft.com/office/drawing/2014/main" id="{0BD5CD70-7129-E6A7-2453-FB71077FBC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0"/>
            <a:ext cx="824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070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3730">
            <a:extLst>
              <a:ext uri="{FF2B5EF4-FFF2-40B4-BE49-F238E27FC236}">
                <a16:creationId xmlns:a16="http://schemas.microsoft.com/office/drawing/2014/main" id="{0DFB31BE-CE1F-BFD0-B513-7AF1825CB1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63" y="0"/>
            <a:ext cx="6745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5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2908">
            <a:extLst>
              <a:ext uri="{FF2B5EF4-FFF2-40B4-BE49-F238E27FC236}">
                <a16:creationId xmlns:a16="http://schemas.microsoft.com/office/drawing/2014/main" id="{29C9F175-7070-9466-CB62-CD606BAE6E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"/>
            <a:ext cx="12192000" cy="67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514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4904">
            <a:extLst>
              <a:ext uri="{FF2B5EF4-FFF2-40B4-BE49-F238E27FC236}">
                <a16:creationId xmlns:a16="http://schemas.microsoft.com/office/drawing/2014/main" id="{7C31CC56-5CE2-6CCC-A54A-0A5D7CE06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575"/>
            <a:ext cx="121920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3019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5204">
            <a:extLst>
              <a:ext uri="{FF2B5EF4-FFF2-40B4-BE49-F238E27FC236}">
                <a16:creationId xmlns:a16="http://schemas.microsoft.com/office/drawing/2014/main" id="{15046DB4-1ED2-9DAC-F355-283084D34C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0"/>
            <a:ext cx="8704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6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5142">
            <a:extLst>
              <a:ext uri="{FF2B5EF4-FFF2-40B4-BE49-F238E27FC236}">
                <a16:creationId xmlns:a16="http://schemas.microsoft.com/office/drawing/2014/main" id="{F9BA49F6-5195-535D-ED51-B3F81CAE6E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5" y="0"/>
            <a:ext cx="936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925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02759">
            <a:extLst>
              <a:ext uri="{FF2B5EF4-FFF2-40B4-BE49-F238E27FC236}">
                <a16:creationId xmlns:a16="http://schemas.microsoft.com/office/drawing/2014/main" id="{26FAD763-984D-BED6-3EA9-A9C5FF012A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38" y="0"/>
            <a:ext cx="10167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4-11-01 215226">
            <a:extLst>
              <a:ext uri="{FF2B5EF4-FFF2-40B4-BE49-F238E27FC236}">
                <a16:creationId xmlns:a16="http://schemas.microsoft.com/office/drawing/2014/main" id="{D78FE2EA-CA2D-7BD9-7996-BE9704ABB4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0"/>
            <a:ext cx="7423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75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0955">
            <a:extLst>
              <a:ext uri="{FF2B5EF4-FFF2-40B4-BE49-F238E27FC236}">
                <a16:creationId xmlns:a16="http://schemas.microsoft.com/office/drawing/2014/main" id="{622C388E-54B0-BA3C-093C-D715A86D04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63" y="0"/>
            <a:ext cx="9032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67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03420">
            <a:extLst>
              <a:ext uri="{FF2B5EF4-FFF2-40B4-BE49-F238E27FC236}">
                <a16:creationId xmlns:a16="http://schemas.microsoft.com/office/drawing/2014/main" id="{CD0EA158-A7EE-5855-2159-DC0905E984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0"/>
            <a:ext cx="6794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69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1256">
            <a:extLst>
              <a:ext uri="{FF2B5EF4-FFF2-40B4-BE49-F238E27FC236}">
                <a16:creationId xmlns:a16="http://schemas.microsoft.com/office/drawing/2014/main" id="{8FE81C42-B56A-AF15-5B73-4A56CF5781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0"/>
            <a:ext cx="708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91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1148">
            <a:extLst>
              <a:ext uri="{FF2B5EF4-FFF2-40B4-BE49-F238E27FC236}">
                <a16:creationId xmlns:a16="http://schemas.microsoft.com/office/drawing/2014/main" id="{07038809-4A9F-8BC2-ADEF-87C7566A00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75" y="0"/>
            <a:ext cx="9186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1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2958">
            <a:extLst>
              <a:ext uri="{FF2B5EF4-FFF2-40B4-BE49-F238E27FC236}">
                <a16:creationId xmlns:a16="http://schemas.microsoft.com/office/drawing/2014/main" id="{BBB35274-9BA3-0FFA-82B7-A0BEACB811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0"/>
            <a:ext cx="1083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759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4-11-01 211510">
            <a:extLst>
              <a:ext uri="{FF2B5EF4-FFF2-40B4-BE49-F238E27FC236}">
                <a16:creationId xmlns:a16="http://schemas.microsoft.com/office/drawing/2014/main" id="{6F526FDF-3366-E248-E934-5290C810AF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" y="0"/>
            <a:ext cx="12174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5453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aravinda krishna</dc:creator>
  <cp:lastModifiedBy>aravinda krishna</cp:lastModifiedBy>
  <cp:revision>4</cp:revision>
  <dcterms:created xsi:type="dcterms:W3CDTF">2024-11-01T16:15:47Z</dcterms:created>
  <dcterms:modified xsi:type="dcterms:W3CDTF">2024-11-08T01:15:59Z</dcterms:modified>
</cp:coreProperties>
</file>